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9" r:id="rId17"/>
    <p:sldId id="280" r:id="rId18"/>
    <p:sldId id="284" r:id="rId19"/>
    <p:sldId id="285" r:id="rId20"/>
    <p:sldId id="288" r:id="rId21"/>
    <p:sldId id="289" r:id="rId22"/>
    <p:sldId id="290" r:id="rId23"/>
    <p:sldId id="295" r:id="rId24"/>
    <p:sldId id="297" r:id="rId25"/>
    <p:sldId id="300" r:id="rId26"/>
    <p:sldId id="302" r:id="rId27"/>
    <p:sldId id="303" r:id="rId28"/>
    <p:sldId id="305" r:id="rId29"/>
    <p:sldId id="306" r:id="rId30"/>
    <p:sldId id="310" r:id="rId31"/>
    <p:sldId id="311" r:id="rId32"/>
    <p:sldId id="313" r:id="rId33"/>
    <p:sldId id="314" r:id="rId34"/>
    <p:sldId id="316" r:id="rId35"/>
    <p:sldId id="318" r:id="rId36"/>
    <p:sldId id="319" r:id="rId37"/>
    <p:sldId id="322" r:id="rId38"/>
    <p:sldId id="325" r:id="rId39"/>
    <p:sldId id="326" r:id="rId40"/>
    <p:sldId id="327" r:id="rId41"/>
    <p:sldId id="328" r:id="rId42"/>
    <p:sldId id="330" r:id="rId43"/>
    <p:sldId id="331" r:id="rId44"/>
    <p:sldId id="333" r:id="rId45"/>
    <p:sldId id="335" r:id="rId46"/>
    <p:sldId id="336" r:id="rId47"/>
    <p:sldId id="337" r:id="rId48"/>
    <p:sldId id="340" r:id="rId49"/>
    <p:sldId id="342" r:id="rId50"/>
    <p:sldId id="345" r:id="rId51"/>
    <p:sldId id="347" r:id="rId52"/>
    <p:sldId id="348" r:id="rId53"/>
    <p:sldId id="353" r:id="rId54"/>
    <p:sldId id="354" r:id="rId55"/>
    <p:sldId id="355" r:id="rId56"/>
    <p:sldId id="356" r:id="rId57"/>
    <p:sldId id="357" r:id="rId58"/>
    <p:sldId id="359" r:id="rId59"/>
    <p:sldId id="361" r:id="rId60"/>
    <p:sldId id="362" r:id="rId61"/>
    <p:sldId id="365" r:id="rId62"/>
    <p:sldId id="366" r:id="rId63"/>
    <p:sldId id="369" r:id="rId64"/>
    <p:sldId id="370" r:id="rId65"/>
    <p:sldId id="372" r:id="rId66"/>
    <p:sldId id="373" r:id="rId67"/>
    <p:sldId id="374" r:id="rId68"/>
    <p:sldId id="376" r:id="rId69"/>
    <p:sldId id="378" r:id="rId70"/>
    <p:sldId id="380" r:id="rId71"/>
    <p:sldId id="382" r:id="rId72"/>
    <p:sldId id="384" r:id="rId73"/>
    <p:sldId id="386" r:id="rId74"/>
    <p:sldId id="389" r:id="rId75"/>
    <p:sldId id="391" r:id="rId76"/>
    <p:sldId id="392" r:id="rId77"/>
    <p:sldId id="394" r:id="rId78"/>
    <p:sldId id="397" r:id="rId79"/>
    <p:sldId id="401" r:id="rId80"/>
    <p:sldId id="403" r:id="rId81"/>
    <p:sldId id="405" r:id="rId82"/>
    <p:sldId id="406" r:id="rId83"/>
    <p:sldId id="409" r:id="rId84"/>
  </p:sldIdLst>
  <p:sldSz cx="9144000" cy="6858000" type="screen4x3"/>
  <p:notesSz cx="6858000" cy="9144000"/>
  <p:photoAlbum showCaptions="1" layout="2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6" d="100"/>
          <a:sy n="46" d="100"/>
        </p:scale>
        <p:origin x="-2076" y="-5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CA2565D3-E015-4157-9AD7-6E6BEF58A476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B6F1BDE3-C15A-4C6D-A9B7-EEDF3A3798E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 </a:t>
            </a:r>
            <a:r>
              <a:rPr lang="en-US" dirty="0" err="1" smtClean="0"/>
              <a:t>S</a:t>
            </a:r>
            <a:r>
              <a:rPr lang="en-US" dirty="0" smtClean="0"/>
              <a:t> HANDLOOMS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OF BAGS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82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3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BA-113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3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BA-113-1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754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4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BA-114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4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BA-114-1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5167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BA-115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5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BA-115-1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7370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BA-116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6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BA-116-1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3212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7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BA-117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7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BA-117-1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56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8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BA-118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8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BA-118-1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4333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20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BA-120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20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BA-120-1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47407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2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21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BA-121-1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57861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2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BA-125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25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BA-125-1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002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26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BA-126 -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2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BA-126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1431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01 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BA-101 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01 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BA-101 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96780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28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BA-128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28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BA-128-1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3729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29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BA-129 -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29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BA-129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03973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0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BA-130 -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0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BA-130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4187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4-A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BA-134-A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4-A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BA-134-A1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8051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4-B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BA-134-B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4-B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BA-134-B1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89124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4-D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BA-134-D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4-D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BA-134-D1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76198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4-E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BA-134-E1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4-E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BA-134-E2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850924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4-F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BA-134-F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4-F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BA-134-F1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21801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BA-135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5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BA-135-1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68325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BA-136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36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BA-136-1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655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02 A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BA-102 A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02 B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BA-102 B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3662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39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BA-139-1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0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BA-140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64361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1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BA-141-1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04424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2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BA-142-1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2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BA-142-2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4389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3-A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BA-143-A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3-A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BA-143-A1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75568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3-C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BA-143-C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3-C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BA-143-C1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83942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4-B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BA-144-B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4-B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BA-144-B1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41978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4-C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BA-144-C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4-C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BA-144-C1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1242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BA-146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6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BA-146-1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78460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8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BA-148-1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8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BA-148-2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23601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49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BA-149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49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BA-149-1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8135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07 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BA-107 1</a:t>
              </a:r>
              <a:endParaRPr lang="en-US" sz="180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9" name="Picture 8" descr="BA-107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BA-107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467148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0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BA-150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0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BA-150-1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09847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0-2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BA-150-2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5750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2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BA-152-1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3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BA-153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0793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3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BA-153-1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4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BA-154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99901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BA-155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5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BA-155-1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76672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6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BA-156-1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6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BA-156-2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4328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7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BA-157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7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BA-157-1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79627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58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BA-158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58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BA-158-1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84369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60-A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BA-160-A1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60-B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BA-160-B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30560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61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BA-161-1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6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426821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08 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BA-108 1</a:t>
              </a:r>
              <a:endParaRPr lang="en-US" sz="180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9" name="Picture 8" descr="BA-108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BA-108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9548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64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BA-164-1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65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BA-165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649900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66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BA-166-1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66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BA-166-2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27513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67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BA-167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67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BA-167-1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49176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1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BA-171-1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1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BA-171-2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64514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2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BA-172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2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BA-172-1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999105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3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BA-173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3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BA-173-1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26012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4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BA-174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4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BA-174-1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72651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BA-175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5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BA-175-1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58577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6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BA-176-1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7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BA-177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4116007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8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BA-178-1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8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BA-178-2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7616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09 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BA-109 1</a:t>
              </a:r>
              <a:endParaRPr lang="en-US" sz="1800"/>
            </a:p>
          </p:txBody>
        </p:sp>
      </p:grpSp>
      <p:grpSp>
        <p:nvGrpSpPr>
          <p:cNvPr id="8" name="Group 7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9" name="Picture 8" descr="BA-109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BA-109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126220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79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BA-179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79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BA-179-1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38990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1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BA-181-1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1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BA-181-2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15603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2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BA-182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2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BA-182-1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374957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4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BA-184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4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BA-184-1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53081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5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BA-185 -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BA-185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578739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6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BA-186 -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BA-186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36278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6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BA-186-1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7 - Copy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BA-187 - Copy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717227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7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BA-187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7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BA-187-1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83022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8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BA-188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8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BA-188-1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68737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89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BA-189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89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BA-189-1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23575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0-B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BA-110-B1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0-B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BA-110-B2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006224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0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BA-190 -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0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BA-190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206666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1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BA-191 -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394489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2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BA-192 -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2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9001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4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BA-194 -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4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BA-194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61230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5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BA-195 -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5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BA-195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298983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BA-196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6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BA-196-1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74100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7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BA-197 -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7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BA-197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476332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8-A - Copy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BA-198-A - Copy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8-A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BA-198-A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70372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8-B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BA-198-B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8-B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BA-198-B1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12926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99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BA-199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99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BA-199-1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10502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1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BA-111-1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3952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200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BA-200-1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200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BA-200-2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887388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201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BA-201-1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201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BA-201-2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276065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202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BA-202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202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BA-202-1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14215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204-1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BA-204-1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204-2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BA-204-2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95382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342900" y="1200150"/>
            <a:ext cx="4114800" cy="4470400"/>
            <a:chOff x="342900" y="1200150"/>
            <a:chExt cx="4114800" cy="4470400"/>
          </a:xfrm>
        </p:grpSpPr>
        <p:pic>
          <p:nvPicPr>
            <p:cNvPr id="2" name="Picture 1" descr="BA-112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9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BA-112</a:t>
              </a:r>
              <a:endParaRPr lang="en-US" sz="1800"/>
            </a:p>
          </p:txBody>
        </p:sp>
      </p:grpSp>
      <p:grpSp>
        <p:nvGrpSpPr>
          <p:cNvPr id="7" name="Group 6"/>
          <p:cNvGrpSpPr>
            <a:grpSpLocks noGrp="1" noUngrp="1" noChangeAspect="1"/>
          </p:cNvGrpSpPr>
          <p:nvPr/>
        </p:nvGrpSpPr>
        <p:grpSpPr>
          <a:xfrm>
            <a:off x="4686300" y="1200150"/>
            <a:ext cx="4114800" cy="4470400"/>
            <a:chOff x="4686300" y="1200150"/>
            <a:chExt cx="4114800" cy="4470400"/>
          </a:xfrm>
        </p:grpSpPr>
        <p:pic>
          <p:nvPicPr>
            <p:cNvPr id="5" name="Picture 4" descr="BA-112-1"/>
            <p:cNvPicPr>
              <a:picLocks noRot="1" noChangeAspect="1" noMove="1" noResize="1"/>
            </p:cNvPicPr>
            <p:nvPr isPhoto="1"/>
          </p:nvPicPr>
          <p:blipFill>
            <a:blip r:embed="rId3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1200150"/>
              <a:ext cx="4114800" cy="411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Rectangle 5"/>
            <p:cNvSpPr/>
            <p:nvPr/>
          </p:nvSpPr>
          <p:spPr>
            <a:xfrm>
              <a:off x="4686300" y="5327650"/>
              <a:ext cx="41148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lnSpcReduction="10000"/>
            </a:bodyPr>
            <a:lstStyle/>
            <a:p>
              <a:pPr algn="ctr"/>
              <a:r>
                <a:rPr lang="en-US" sz="1800" smtClean="0"/>
                <a:t>BA-112-1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405753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Black Tie</Template>
  <TotalTime>8</TotalTime>
  <Words>203</Words>
  <Application>Microsoft Office PowerPoint</Application>
  <PresentationFormat>On-screen Show (4:3)</PresentationFormat>
  <Paragraphs>166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BlackTie</vt:lpstr>
      <vt:lpstr>COLLECTION OF BAGS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OF BAGS</dc:title>
  <dc:creator>user</dc:creator>
  <cp:lastModifiedBy>user</cp:lastModifiedBy>
  <cp:revision>1</cp:revision>
  <dcterms:created xsi:type="dcterms:W3CDTF">2020-06-09T09:28:17Z</dcterms:created>
  <dcterms:modified xsi:type="dcterms:W3CDTF">2020-06-09T09:45:20Z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5322516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S9.0.1</vt:lpwstr>
  </property>
</Properties>
</file>